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12/06/2018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12/06/2018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12/06/2018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MARZO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A514C6-ABFB-4F12-B379-EDD731F1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94" y="1575072"/>
            <a:ext cx="7746235" cy="46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6B2941-D3ED-4AFD-8D44-2418B3B2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02" y="1590090"/>
            <a:ext cx="6868104" cy="43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215C1-B431-4273-8E6B-AB2F35DA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2" y="1630142"/>
            <a:ext cx="8039199" cy="45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F425E9-3767-4CEB-92EF-12C7E2E0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58" y="1801364"/>
            <a:ext cx="7402085" cy="41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BC8C6A-36BE-48ED-B24E-EEAB778D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36" y="1666954"/>
            <a:ext cx="6780036" cy="40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67775D-B0F0-4DCB-9134-6E9F3F53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2" y="1713389"/>
            <a:ext cx="8636976" cy="40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187B56-0D14-44C4-A7A4-DD827945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6" y="1580615"/>
            <a:ext cx="8655728" cy="41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0785C7-9682-4946-86FB-3AAC189E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1" y="1677713"/>
            <a:ext cx="8829838" cy="38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9ED498-CD14-4B63-A432-6B168939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0" y="1762050"/>
            <a:ext cx="8896979" cy="39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30C832-732F-411B-B088-9D9EA4B4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1" y="1673952"/>
            <a:ext cx="8852217" cy="40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5536A3-F6B4-4423-B763-3EFDF3C80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1" y="1677713"/>
            <a:ext cx="8829838" cy="38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40BDD1-BB98-4ECF-AEFE-144DEBA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19" y="1687744"/>
            <a:ext cx="6628301" cy="41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B2F7D3-71E9-402C-95E5-3D548425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9" y="1586295"/>
            <a:ext cx="7799501" cy="47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AB3DFB-6592-4652-93A8-ACA4091D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86" y="1544713"/>
            <a:ext cx="758162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6C6366-A4AD-4BD3-9001-F14A76A9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58" y="1813984"/>
            <a:ext cx="6853997" cy="43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12/06/2018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0A1DC3-01FE-4E7F-BB59-5B5B0A04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5" y="1590522"/>
            <a:ext cx="7373373" cy="44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71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/>
</file>

<file path=customXml/itemProps2.xml><?xml version="1.0" encoding="utf-8"?>
<ds:datastoreItem xmlns:ds="http://schemas.openxmlformats.org/officeDocument/2006/customXml" ds:itemID="{D5CC7235-C85D-44BB-BC65-525FD5738A03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8045</TotalTime>
  <Words>347</Words>
  <Application>Microsoft Office PowerPoint</Application>
  <PresentationFormat>Presentación en pantalla (4:3)</PresentationFormat>
  <Paragraphs>75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marzo 2018</dc:title>
  <dc:creator>CAMILO</dc:creator>
  <cp:lastModifiedBy>Amalia Perez Alzate</cp:lastModifiedBy>
  <cp:revision>245</cp:revision>
  <cp:lastPrinted>2016-11-09T21:48:51Z</cp:lastPrinted>
  <dcterms:created xsi:type="dcterms:W3CDTF">2015-08-10T15:28:24Z</dcterms:created>
  <dcterms:modified xsi:type="dcterms:W3CDTF">2018-06-12T19:30:33Z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